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52" d="100"/>
          <a:sy n="52" d="100"/>
        </p:scale>
        <p:origin x="6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D622-39B5-4BEF-80F1-EBC9B54E6274}" type="datetimeFigureOut">
              <a:rPr lang="fr-FR" smtClean="0"/>
              <a:t>22/01/2023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D6F01-6751-405E-A41D-DA464DC444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7815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D622-39B5-4BEF-80F1-EBC9B54E6274}" type="datetimeFigureOut">
              <a:rPr lang="fr-FR" smtClean="0"/>
              <a:t>22/01/2023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D6F01-6751-405E-A41D-DA464DC444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7996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D622-39B5-4BEF-80F1-EBC9B54E6274}" type="datetimeFigureOut">
              <a:rPr lang="fr-FR" smtClean="0"/>
              <a:t>22/01/2023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D6F01-6751-405E-A41D-DA464DC444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6206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D622-39B5-4BEF-80F1-EBC9B54E6274}" type="datetimeFigureOut">
              <a:rPr lang="fr-FR" smtClean="0"/>
              <a:t>22/01/2023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D6F01-6751-405E-A41D-DA464DC444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743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D622-39B5-4BEF-80F1-EBC9B54E6274}" type="datetimeFigureOut">
              <a:rPr lang="fr-FR" smtClean="0"/>
              <a:t>22/01/2023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D6F01-6751-405E-A41D-DA464DC444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752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D622-39B5-4BEF-80F1-EBC9B54E6274}" type="datetimeFigureOut">
              <a:rPr lang="fr-FR" smtClean="0"/>
              <a:t>22/01/2023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D6F01-6751-405E-A41D-DA464DC444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6212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D622-39B5-4BEF-80F1-EBC9B54E6274}" type="datetimeFigureOut">
              <a:rPr lang="fr-FR" smtClean="0"/>
              <a:t>22/01/2023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D6F01-6751-405E-A41D-DA464DC444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5220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D622-39B5-4BEF-80F1-EBC9B54E6274}" type="datetimeFigureOut">
              <a:rPr lang="fr-FR" smtClean="0"/>
              <a:t>22/01/2023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D6F01-6751-405E-A41D-DA464DC444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3789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D622-39B5-4BEF-80F1-EBC9B54E6274}" type="datetimeFigureOut">
              <a:rPr lang="fr-FR" smtClean="0"/>
              <a:t>22/01/2023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D6F01-6751-405E-A41D-DA464DC444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7913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D622-39B5-4BEF-80F1-EBC9B54E6274}" type="datetimeFigureOut">
              <a:rPr lang="fr-FR" smtClean="0"/>
              <a:t>22/01/2023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D6F01-6751-405E-A41D-DA464DC444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7940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D622-39B5-4BEF-80F1-EBC9B54E6274}" type="datetimeFigureOut">
              <a:rPr lang="fr-FR" smtClean="0"/>
              <a:t>22/01/2023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D6F01-6751-405E-A41D-DA464DC444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3075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0D622-39B5-4BEF-80F1-EBC9B54E6274}" type="datetimeFigureOut">
              <a:rPr lang="fr-FR" smtClean="0"/>
              <a:t>22/01/2023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D6F01-6751-405E-A41D-DA464DC444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81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 : avec coins arrondis en haut 14">
            <a:extLst>
              <a:ext uri="{FF2B5EF4-FFF2-40B4-BE49-F238E27FC236}">
                <a16:creationId xmlns:a16="http://schemas.microsoft.com/office/drawing/2014/main" id="{C3850740-6114-C330-9356-68D730FB6DA5}"/>
              </a:ext>
            </a:extLst>
          </p:cNvPr>
          <p:cNvSpPr/>
          <p:nvPr/>
        </p:nvSpPr>
        <p:spPr>
          <a:xfrm rot="10800000">
            <a:off x="2514526" y="2534550"/>
            <a:ext cx="8705922" cy="6914250"/>
          </a:xfrm>
          <a:prstGeom prst="round2SameRect">
            <a:avLst/>
          </a:prstGeom>
          <a:solidFill>
            <a:schemeClr val="tx1">
              <a:lumMod val="85000"/>
              <a:lumOff val="1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2BB8AA39-CBF2-3AC4-7480-C8CE37424E74}"/>
              </a:ext>
            </a:extLst>
          </p:cNvPr>
          <p:cNvSpPr/>
          <p:nvPr/>
        </p:nvSpPr>
        <p:spPr>
          <a:xfrm>
            <a:off x="6546381" y="8327268"/>
            <a:ext cx="859104" cy="750442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91EE1141-BA9D-CFE4-00FC-5FBAA1854DFA}"/>
              </a:ext>
            </a:extLst>
          </p:cNvPr>
          <p:cNvSpPr txBox="1"/>
          <p:nvPr/>
        </p:nvSpPr>
        <p:spPr>
          <a:xfrm>
            <a:off x="2480628" y="4763129"/>
            <a:ext cx="872077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500" dirty="0">
                <a:solidFill>
                  <a:schemeClr val="bg1"/>
                </a:solidFill>
                <a:latin typeface="Bernard MT Condensed" panose="02050806060905020404" pitchFamily="18" charset="0"/>
              </a:rPr>
              <a:t> </a:t>
            </a:r>
            <a:r>
              <a:rPr lang="fr-FR" sz="3500" dirty="0">
                <a:solidFill>
                  <a:schemeClr val="bg1"/>
                </a:solidFill>
                <a:latin typeface="Bernard MT Condensed" panose="02050806060905020404" pitchFamily="18" charset="0"/>
              </a:rPr>
              <a:t>PRODUCTION</a:t>
            </a:r>
            <a:r>
              <a:rPr lang="fr-FR" sz="4000" dirty="0">
                <a:solidFill>
                  <a:schemeClr val="bg1"/>
                </a:solidFill>
                <a:latin typeface="Bernard MT Condensed" panose="02050806060905020404" pitchFamily="18" charset="0"/>
              </a:rPr>
              <a:t>		</a:t>
            </a:r>
            <a:r>
              <a:rPr lang="fr-FR" sz="4000" b="1" dirty="0">
                <a:solidFill>
                  <a:schemeClr val="bg1"/>
                </a:solidFill>
                <a:latin typeface="Bahnschrift SemiBold Condensed" panose="020B0502040204020203" pitchFamily="34" charset="0"/>
              </a:rPr>
              <a:t>Les lunettes, stars du cinéma !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E9ACA371-AA57-6E31-38A2-876EE6549F2C}"/>
              </a:ext>
            </a:extLst>
          </p:cNvPr>
          <p:cNvSpPr txBox="1"/>
          <p:nvPr/>
        </p:nvSpPr>
        <p:spPr>
          <a:xfrm>
            <a:off x="2514527" y="6079872"/>
            <a:ext cx="872077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500" dirty="0">
                <a:solidFill>
                  <a:schemeClr val="bg1"/>
                </a:solidFill>
                <a:latin typeface="Bernard MT Condensed" panose="02050806060905020404" pitchFamily="18" charset="0"/>
              </a:rPr>
              <a:t> </a:t>
            </a:r>
            <a:r>
              <a:rPr lang="fr-FR" sz="3500" dirty="0">
                <a:solidFill>
                  <a:schemeClr val="bg1"/>
                </a:solidFill>
                <a:latin typeface="Bernard MT Condensed" panose="02050806060905020404" pitchFamily="18" charset="0"/>
              </a:rPr>
              <a:t>DIRECTION</a:t>
            </a:r>
            <a:r>
              <a:rPr lang="fr-FR" sz="4000" dirty="0">
                <a:solidFill>
                  <a:schemeClr val="bg1"/>
                </a:solidFill>
                <a:latin typeface="Bernard MT Condensed" panose="02050806060905020404" pitchFamily="18" charset="0"/>
              </a:rPr>
              <a:t>		</a:t>
            </a:r>
            <a:r>
              <a:rPr lang="fr-FR" sz="3800" b="1" dirty="0">
                <a:solidFill>
                  <a:schemeClr val="bg1"/>
                </a:solidFill>
                <a:latin typeface="Bahnschrift SemiBold Condensed" panose="020B0502040204020203" pitchFamily="34" charset="0"/>
              </a:rPr>
              <a:t>l’Opticien d’Eguilles - Laure Masson</a:t>
            </a:r>
          </a:p>
        </p:txBody>
      </p:sp>
      <p:cxnSp>
        <p:nvCxnSpPr>
          <p:cNvPr id="43" name="Connecteur droit 42">
            <a:extLst>
              <a:ext uri="{FF2B5EF4-FFF2-40B4-BE49-F238E27FC236}">
                <a16:creationId xmlns:a16="http://schemas.microsoft.com/office/drawing/2014/main" id="{A1150440-E189-6F5A-3ED9-DDB7431EC89F}"/>
              </a:ext>
            </a:extLst>
          </p:cNvPr>
          <p:cNvCxnSpPr>
            <a:cxnSpLocks/>
          </p:cNvCxnSpPr>
          <p:nvPr/>
        </p:nvCxnSpPr>
        <p:spPr>
          <a:xfrm>
            <a:off x="5361378" y="5519710"/>
            <a:ext cx="5904000" cy="190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>
            <a:extLst>
              <a:ext uri="{FF2B5EF4-FFF2-40B4-BE49-F238E27FC236}">
                <a16:creationId xmlns:a16="http://schemas.microsoft.com/office/drawing/2014/main" id="{1651C01A-6ED2-F4C9-7045-A5A65FF09065}"/>
              </a:ext>
            </a:extLst>
          </p:cNvPr>
          <p:cNvSpPr txBox="1"/>
          <p:nvPr/>
        </p:nvSpPr>
        <p:spPr>
          <a:xfrm>
            <a:off x="2542202" y="7247565"/>
            <a:ext cx="867824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500" dirty="0">
                <a:solidFill>
                  <a:schemeClr val="bg1"/>
                </a:solidFill>
                <a:latin typeface="Bernard MT Condensed" panose="02050806060905020404" pitchFamily="18" charset="0"/>
              </a:rPr>
              <a:t> </a:t>
            </a:r>
            <a:r>
              <a:rPr lang="fr-FR" sz="3500" dirty="0">
                <a:solidFill>
                  <a:schemeClr val="bg1"/>
                </a:solidFill>
                <a:latin typeface="Bernard MT Condensed" panose="02050806060905020404" pitchFamily="18" charset="0"/>
              </a:rPr>
              <a:t>DATE						 SCÈNE				   DÉCORS </a:t>
            </a:r>
            <a:r>
              <a:rPr lang="fr-FR" sz="4000" dirty="0">
                <a:solidFill>
                  <a:schemeClr val="bg1"/>
                </a:solidFill>
                <a:latin typeface="Bernard MT Condensed" panose="02050806060905020404" pitchFamily="18" charset="0"/>
              </a:rPr>
              <a:t>	</a:t>
            </a:r>
          </a:p>
        </p:txBody>
      </p:sp>
      <p:cxnSp>
        <p:nvCxnSpPr>
          <p:cNvPr id="45" name="Connecteur droit 44">
            <a:extLst>
              <a:ext uri="{FF2B5EF4-FFF2-40B4-BE49-F238E27FC236}">
                <a16:creationId xmlns:a16="http://schemas.microsoft.com/office/drawing/2014/main" id="{1935F3F7-B895-5C28-C485-24EB0ABDE89A}"/>
              </a:ext>
            </a:extLst>
          </p:cNvPr>
          <p:cNvCxnSpPr>
            <a:cxnSpLocks/>
          </p:cNvCxnSpPr>
          <p:nvPr/>
        </p:nvCxnSpPr>
        <p:spPr>
          <a:xfrm>
            <a:off x="2542203" y="8065893"/>
            <a:ext cx="8676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ZoneTexte 45">
            <a:extLst>
              <a:ext uri="{FF2B5EF4-FFF2-40B4-BE49-F238E27FC236}">
                <a16:creationId xmlns:a16="http://schemas.microsoft.com/office/drawing/2014/main" id="{C239AA4B-2900-FBDC-7C0C-4B56D5CD5796}"/>
              </a:ext>
            </a:extLst>
          </p:cNvPr>
          <p:cNvSpPr txBox="1"/>
          <p:nvPr/>
        </p:nvSpPr>
        <p:spPr>
          <a:xfrm>
            <a:off x="2635732" y="8160740"/>
            <a:ext cx="876658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0" dirty="0">
                <a:solidFill>
                  <a:schemeClr val="bg1"/>
                </a:solidFill>
                <a:latin typeface="Bernard MT Condensed" panose="02050806060905020404" pitchFamily="18" charset="0"/>
              </a:rPr>
              <a:t> </a:t>
            </a:r>
            <a:r>
              <a:rPr lang="fr-FR" sz="3800" b="1" dirty="0">
                <a:solidFill>
                  <a:schemeClr val="bg1"/>
                </a:solidFill>
                <a:latin typeface="Bahnschrift SemiBold Condensed" panose="020B0502040204020203" pitchFamily="34" charset="0"/>
              </a:rPr>
              <a:t>2023						</a:t>
            </a:r>
            <a:r>
              <a:rPr lang="fr-FR" sz="3800" b="1" dirty="0">
                <a:solidFill>
                  <a:schemeClr val="bg1"/>
                </a:solidFill>
                <a:latin typeface="Bahnschrift SemiBold Condensed" panose="020B0502040204020203" pitchFamily="34" charset="0"/>
                <a:sym typeface="Wingdings" panose="05000000000000000000" pitchFamily="2" charset="2"/>
              </a:rPr>
              <a:t> </a:t>
            </a:r>
            <a:r>
              <a:rPr lang="fr-FR" sz="3800" b="1" dirty="0">
                <a:solidFill>
                  <a:schemeClr val="bg1"/>
                </a:solidFill>
                <a:latin typeface="Bahnschrift SemiBold Condensed" panose="020B0502040204020203" pitchFamily="34" charset="0"/>
              </a:rPr>
              <a:t>						  Ckti.fr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E7A47A28-412B-FDD2-33A5-1240A09153F0}"/>
              </a:ext>
            </a:extLst>
          </p:cNvPr>
          <p:cNvSpPr txBox="1"/>
          <p:nvPr/>
        </p:nvSpPr>
        <p:spPr>
          <a:xfrm>
            <a:off x="6816313" y="8369824"/>
            <a:ext cx="859110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fr-FR" sz="3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 SemiBold Condensed" panose="020B0502040204020203" pitchFamily="34" charset="0"/>
              </a:rPr>
              <a:t>1</a:t>
            </a:r>
            <a:endParaRPr lang="fr-FR" sz="3800" dirty="0">
              <a:latin typeface="Bahnschrift SemiBold Condensed" panose="020B0502040204020203" pitchFamily="34" charset="0"/>
            </a:endParaRPr>
          </a:p>
        </p:txBody>
      </p:sp>
      <p:cxnSp>
        <p:nvCxnSpPr>
          <p:cNvPr id="48" name="Connecteur droit 47">
            <a:extLst>
              <a:ext uri="{FF2B5EF4-FFF2-40B4-BE49-F238E27FC236}">
                <a16:creationId xmlns:a16="http://schemas.microsoft.com/office/drawing/2014/main" id="{24D79924-997C-CCCF-09DB-D5D1AB4EE207}"/>
              </a:ext>
            </a:extLst>
          </p:cNvPr>
          <p:cNvCxnSpPr>
            <a:cxnSpLocks/>
          </p:cNvCxnSpPr>
          <p:nvPr/>
        </p:nvCxnSpPr>
        <p:spPr>
          <a:xfrm flipV="1">
            <a:off x="5109528" y="8046843"/>
            <a:ext cx="0" cy="14400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>
            <a:extLst>
              <a:ext uri="{FF2B5EF4-FFF2-40B4-BE49-F238E27FC236}">
                <a16:creationId xmlns:a16="http://schemas.microsoft.com/office/drawing/2014/main" id="{45A19919-6FD6-96A7-B22D-3135BD5FA81D}"/>
              </a:ext>
            </a:extLst>
          </p:cNvPr>
          <p:cNvCxnSpPr>
            <a:cxnSpLocks/>
          </p:cNvCxnSpPr>
          <p:nvPr/>
        </p:nvCxnSpPr>
        <p:spPr>
          <a:xfrm flipV="1">
            <a:off x="8690928" y="8027793"/>
            <a:ext cx="0" cy="14400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>
            <a:extLst>
              <a:ext uri="{FF2B5EF4-FFF2-40B4-BE49-F238E27FC236}">
                <a16:creationId xmlns:a16="http://schemas.microsoft.com/office/drawing/2014/main" id="{E3F5ADEB-E606-E71D-E146-D3D1B2A54B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2652" y="171449"/>
            <a:ext cx="9086343" cy="4023769"/>
          </a:xfrm>
          <a:prstGeom prst="rect">
            <a:avLst/>
          </a:prstGeom>
        </p:spPr>
      </p:pic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AD95F902-1276-F086-0E51-6A585C3E5193}"/>
              </a:ext>
            </a:extLst>
          </p:cNvPr>
          <p:cNvCxnSpPr>
            <a:cxnSpLocks/>
          </p:cNvCxnSpPr>
          <p:nvPr/>
        </p:nvCxnSpPr>
        <p:spPr>
          <a:xfrm>
            <a:off x="5297399" y="6890486"/>
            <a:ext cx="5904000" cy="190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16673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117</TotalTime>
  <Words>57</Words>
  <Application>Microsoft Office PowerPoint</Application>
  <PresentationFormat>A3 (297 x 420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Bernard MT Condensed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CATHY</dc:creator>
  <cp:lastModifiedBy>CATHY</cp:lastModifiedBy>
  <cp:revision>37</cp:revision>
  <dcterms:created xsi:type="dcterms:W3CDTF">2023-01-21T17:05:59Z</dcterms:created>
  <dcterms:modified xsi:type="dcterms:W3CDTF">2023-01-22T09:47:43Z</dcterms:modified>
</cp:coreProperties>
</file>